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9" r:id="rId4"/>
    <p:sldId id="258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4"/>
    <p:restoredTop sz="93431"/>
  </p:normalViewPr>
  <p:slideViewPr>
    <p:cSldViewPr snapToGrid="0" snapToObjects="1">
      <p:cViewPr varScale="1">
        <p:scale>
          <a:sx n="67" d="100"/>
          <a:sy n="67" d="100"/>
        </p:scale>
        <p:origin x="147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B0030-387B-1A46-8639-8469F47F669F}" type="datetimeFigureOut">
              <a:rPr lang="en-US" smtClean="0"/>
              <a:t>9/2/2019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A6FC4-D623-4D4E-89DA-8B6B37A380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2502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B0030-387B-1A46-8639-8469F47F669F}" type="datetimeFigureOut">
              <a:rPr lang="en-US" smtClean="0"/>
              <a:t>9/2/2019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A6FC4-D623-4D4E-89DA-8B6B37A380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9772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B0030-387B-1A46-8639-8469F47F669F}" type="datetimeFigureOut">
              <a:rPr lang="en-US" smtClean="0"/>
              <a:t>9/2/2019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A6FC4-D623-4D4E-89DA-8B6B37A380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21924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B0030-387B-1A46-8639-8469F47F669F}" type="datetimeFigureOut">
              <a:rPr lang="en-US" smtClean="0"/>
              <a:t>9/2/2019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A6FC4-D623-4D4E-89DA-8B6B37A380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0710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B0030-387B-1A46-8639-8469F47F669F}" type="datetimeFigureOut">
              <a:rPr lang="en-US" smtClean="0"/>
              <a:t>9/2/2019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A6FC4-D623-4D4E-89DA-8B6B37A380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70733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B0030-387B-1A46-8639-8469F47F669F}" type="datetimeFigureOut">
              <a:rPr lang="en-US" smtClean="0"/>
              <a:t>9/2/2019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A6FC4-D623-4D4E-89DA-8B6B37A380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984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B0030-387B-1A46-8639-8469F47F669F}" type="datetimeFigureOut">
              <a:rPr lang="en-US" smtClean="0"/>
              <a:t>9/2/2019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A6FC4-D623-4D4E-89DA-8B6B37A380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8662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B0030-387B-1A46-8639-8469F47F669F}" type="datetimeFigureOut">
              <a:rPr lang="en-US" smtClean="0"/>
              <a:t>9/2/2019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A6FC4-D623-4D4E-89DA-8B6B37A380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8151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B0030-387B-1A46-8639-8469F47F669F}" type="datetimeFigureOut">
              <a:rPr lang="en-US" smtClean="0"/>
              <a:t>9/2/2019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A6FC4-D623-4D4E-89DA-8B6B37A380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2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B0030-387B-1A46-8639-8469F47F669F}" type="datetimeFigureOut">
              <a:rPr lang="en-US" smtClean="0"/>
              <a:t>9/2/2019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A6FC4-D623-4D4E-89DA-8B6B37A380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0714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B0030-387B-1A46-8639-8469F47F669F}" type="datetimeFigureOut">
              <a:rPr lang="en-US" smtClean="0"/>
              <a:t>9/2/2019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A6FC4-D623-4D4E-89DA-8B6B37A380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0085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7B0030-387B-1A46-8639-8469F47F669F}" type="datetimeFigureOut">
              <a:rPr lang="en-US" smtClean="0"/>
              <a:t>9/2/2019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CA6FC4-D623-4D4E-89DA-8B6B37A380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430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All About Me</a:t>
            </a:r>
            <a:br>
              <a:rPr lang="en-US" dirty="0"/>
            </a:br>
            <a:r>
              <a:rPr lang="en-US" dirty="0"/>
              <a:t>(be creative)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Your name</a:t>
            </a:r>
          </a:p>
          <a:p>
            <a:r>
              <a:rPr lang="en-US" dirty="0"/>
              <a:t>Contact information</a:t>
            </a:r>
          </a:p>
        </p:txBody>
      </p:sp>
    </p:spTree>
    <p:extLst>
      <p:ext uri="{BB962C8B-B14F-4D97-AF65-F5344CB8AC3E}">
        <p14:creationId xmlns:p14="http://schemas.microsoft.com/office/powerpoint/2010/main" val="23185414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61302"/>
          </a:xfrm>
        </p:spPr>
        <p:txBody>
          <a:bodyPr>
            <a:normAutofit fontScale="90000"/>
          </a:bodyPr>
          <a:lstStyle/>
          <a:p>
            <a:r>
              <a:rPr lang="en-US" dirty="0"/>
              <a:t>Insert on this page…</a:t>
            </a:r>
            <a:br>
              <a:rPr lang="en-US" dirty="0"/>
            </a:br>
            <a:r>
              <a:rPr lang="en-US" dirty="0"/>
              <a:t>(insert a voice over and explain your pictures)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02871"/>
            <a:ext cx="8229600" cy="4525963"/>
          </a:xfrm>
        </p:spPr>
        <p:txBody>
          <a:bodyPr/>
          <a:lstStyle/>
          <a:p>
            <a:r>
              <a:rPr lang="en-US" dirty="0"/>
              <a:t>Baby picture</a:t>
            </a:r>
          </a:p>
          <a:p>
            <a:r>
              <a:rPr lang="en-US" dirty="0"/>
              <a:t>Current picture</a:t>
            </a:r>
          </a:p>
          <a:p>
            <a:r>
              <a:rPr lang="en-US" dirty="0"/>
              <a:t>3-5 different pictures or images that tell us about you</a:t>
            </a:r>
          </a:p>
        </p:txBody>
      </p:sp>
    </p:spTree>
    <p:extLst>
      <p:ext uri="{BB962C8B-B14F-4D97-AF65-F5344CB8AC3E}">
        <p14:creationId xmlns:p14="http://schemas.microsoft.com/office/powerpoint/2010/main" val="11797556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Three separate words that describe yourself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1)</a:t>
            </a:r>
          </a:p>
          <a:p>
            <a:r>
              <a:rPr lang="en-US" dirty="0"/>
              <a:t>2)</a:t>
            </a:r>
          </a:p>
          <a:p>
            <a:r>
              <a:rPr lang="en-US" dirty="0"/>
              <a:t>3)</a:t>
            </a:r>
          </a:p>
        </p:txBody>
      </p:sp>
    </p:spTree>
    <p:extLst>
      <p:ext uri="{BB962C8B-B14F-4D97-AF65-F5344CB8AC3E}">
        <p14:creationId xmlns:p14="http://schemas.microsoft.com/office/powerpoint/2010/main" val="26109381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information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dirty="0"/>
          </a:p>
          <a:p>
            <a:r>
              <a:rPr lang="en-US" dirty="0"/>
              <a:t>What grade would you like to teach in </a:t>
            </a:r>
            <a:r>
              <a:rPr lang="en-US"/>
              <a:t>the future?</a:t>
            </a:r>
            <a:endParaRPr lang="en-US" dirty="0"/>
          </a:p>
          <a:p>
            <a:r>
              <a:rPr lang="en-US" dirty="0"/>
              <a:t>What content area is your favorite; math, literacy, social studies, science? </a:t>
            </a:r>
          </a:p>
          <a:p>
            <a:r>
              <a:rPr lang="en-US" dirty="0"/>
              <a:t>What school district is your first choice to work in?</a:t>
            </a:r>
          </a:p>
          <a:p>
            <a:r>
              <a:rPr lang="en-US" dirty="0"/>
              <a:t>Do you have teaching experience; paid or volunteer?</a:t>
            </a:r>
          </a:p>
        </p:txBody>
      </p:sp>
    </p:spTree>
    <p:extLst>
      <p:ext uri="{BB962C8B-B14F-4D97-AF65-F5344CB8AC3E}">
        <p14:creationId xmlns:p14="http://schemas.microsoft.com/office/powerpoint/2010/main" val="37135878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1004</TotalTime>
  <Words>88</Words>
  <Application>Microsoft Office PowerPoint</Application>
  <PresentationFormat>On-screen Show (4:3)</PresentationFormat>
  <Paragraphs>17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All About Me (be creative)</vt:lpstr>
      <vt:lpstr>Insert on this page… (insert a voice over and explain your pictures)</vt:lpstr>
      <vt:lpstr>Three separate words that describe yourself</vt:lpstr>
      <vt:lpstr>More information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 About Me</dc:title>
  <dc:creator>Janine Blackbourn</dc:creator>
  <cp:lastModifiedBy> </cp:lastModifiedBy>
  <cp:revision>7</cp:revision>
  <dcterms:created xsi:type="dcterms:W3CDTF">2018-01-14T23:35:08Z</dcterms:created>
  <dcterms:modified xsi:type="dcterms:W3CDTF">2019-09-02T19:55:09Z</dcterms:modified>
</cp:coreProperties>
</file>